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13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Заглавен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лавие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9" name="Подзаглавие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bg-BG" smtClean="0"/>
              <a:t>Щракнете, за да редактирате стила на подзаглавията в образеца</a:t>
            </a:r>
            <a:endParaRPr kumimoji="0" lang="en-US"/>
          </a:p>
        </p:txBody>
      </p:sp>
      <p:sp>
        <p:nvSpPr>
          <p:cNvPr id="28" name="Контейнер за 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0922046-97B8-4689-8C0A-26C7858FB9CD}" type="datetimeFigureOut">
              <a:rPr lang="bg-BG" smtClean="0"/>
              <a:pPr/>
              <a:t>19.11.2018 г.</a:t>
            </a:fld>
            <a:endParaRPr lang="bg-BG"/>
          </a:p>
        </p:txBody>
      </p:sp>
      <p:sp>
        <p:nvSpPr>
          <p:cNvPr id="17" name="Контейнер за долния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bg-BG"/>
          </a:p>
        </p:txBody>
      </p:sp>
      <p:sp>
        <p:nvSpPr>
          <p:cNvPr id="10" name="Правоъгъл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авоъгъл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авоъгъл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авоъгъл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аво съединение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аво съединение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аво съединение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аво съединение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аво съединение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аво съединение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авоъгъл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Контейнер за номер на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B80A109-08F9-4873-854D-B09B30A0F33B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22046-97B8-4689-8C0A-26C7858FB9CD}" type="datetimeFigureOut">
              <a:rPr lang="bg-BG" smtClean="0"/>
              <a:pPr/>
              <a:t>19.11.2018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0A109-08F9-4873-854D-B09B30A0F33B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о заглавие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22046-97B8-4689-8C0A-26C7858FB9CD}" type="datetimeFigureOut">
              <a:rPr lang="bg-BG" smtClean="0"/>
              <a:pPr/>
              <a:t>19.11.2018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0A109-08F9-4873-854D-B09B30A0F33B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8" name="Контейнер за съдържани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7" name="Контейнер за 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0922046-97B8-4689-8C0A-26C7858FB9CD}" type="datetimeFigureOut">
              <a:rPr lang="bg-BG" smtClean="0"/>
              <a:pPr/>
              <a:t>19.11.2018 г.</a:t>
            </a:fld>
            <a:endParaRPr lang="bg-BG"/>
          </a:p>
        </p:txBody>
      </p:sp>
      <p:sp>
        <p:nvSpPr>
          <p:cNvPr id="9" name="Контейнер за номер на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B80A109-08F9-4873-854D-B09B30A0F33B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10" name="Контейнер за долния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bg-B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лавка на секция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0922046-97B8-4689-8C0A-26C7858FB9CD}" type="datetimeFigureOut">
              <a:rPr lang="bg-BG" smtClean="0"/>
              <a:pPr/>
              <a:t>19.11.2018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bg-BG"/>
          </a:p>
        </p:txBody>
      </p:sp>
      <p:sp>
        <p:nvSpPr>
          <p:cNvPr id="9" name="Правоъгъл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авоъгъл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авоъгъл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авоъгъл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аво съединение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аво съединение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аво съединение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аво съединение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аво съединение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авоъгъл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аво съединение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B80A109-08F9-4873-854D-B09B30A0F33B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22046-97B8-4689-8C0A-26C7858FB9CD}" type="datetimeFigureOut">
              <a:rPr lang="bg-BG" smtClean="0"/>
              <a:pPr/>
              <a:t>19.11.2018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0A109-08F9-4873-854D-B09B30A0F33B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9" name="Контейнер за съдържани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11" name="Контейнер за съдържани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7" name="Контейнер за 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22046-97B8-4689-8C0A-26C7858FB9CD}" type="datetimeFigureOut">
              <a:rPr lang="bg-BG" smtClean="0"/>
              <a:pPr/>
              <a:t>19.11.2018 г.</a:t>
            </a:fld>
            <a:endParaRPr lang="bg-BG"/>
          </a:p>
        </p:txBody>
      </p:sp>
      <p:sp>
        <p:nvSpPr>
          <p:cNvPr id="8" name="Контейнер за долния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Контейнер за номер н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0A109-08F9-4873-854D-B09B30A0F33B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11" name="Контейнер за съдържани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13" name="Контейнер за съдържани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12" name="Текстов контейне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</p:txBody>
      </p:sp>
      <p:sp>
        <p:nvSpPr>
          <p:cNvPr id="14" name="Текстов контейне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6" name="Контейнер за 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0922046-97B8-4689-8C0A-26C7858FB9CD}" type="datetimeFigureOut">
              <a:rPr lang="bg-BG" smtClean="0"/>
              <a:pPr/>
              <a:t>19.11.2018 г.</a:t>
            </a:fld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B80A109-08F9-4873-854D-B09B30A0F33B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8" name="Контейнер за долния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22046-97B8-4689-8C0A-26C7858FB9CD}" type="datetimeFigureOut">
              <a:rPr lang="bg-BG" smtClean="0"/>
              <a:pPr/>
              <a:t>19.11.2018 г.</a:t>
            </a:fld>
            <a:endParaRPr lang="bg-BG"/>
          </a:p>
        </p:txBody>
      </p:sp>
      <p:sp>
        <p:nvSpPr>
          <p:cNvPr id="3" name="Контейнер за долния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0A109-08F9-4873-854D-B09B30A0F33B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Съдържание с надпис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аво съединение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</p:txBody>
      </p:sp>
      <p:sp>
        <p:nvSpPr>
          <p:cNvPr id="8" name="Право съединение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аво съединение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аво съединение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авоъгъл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аво съединение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Контейнер за съдържани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21" name="Контейнер за 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0922046-97B8-4689-8C0A-26C7858FB9CD}" type="datetimeFigureOut">
              <a:rPr lang="bg-BG" smtClean="0"/>
              <a:pPr/>
              <a:t>19.11.2018 г.</a:t>
            </a:fld>
            <a:endParaRPr lang="bg-BG"/>
          </a:p>
        </p:txBody>
      </p:sp>
      <p:sp>
        <p:nvSpPr>
          <p:cNvPr id="22" name="Контейнер за номер на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B80A109-08F9-4873-854D-B09B30A0F33B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23" name="Контейнер за долния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bg-BG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аво съединение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Контейнер за картина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bg-BG" smtClean="0"/>
              <a:t>Щракнете върху иконата, за да добавите картина</a:t>
            </a:r>
            <a:endParaRPr kumimoji="0" lang="en-US" dirty="0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</p:txBody>
      </p:sp>
      <p:sp>
        <p:nvSpPr>
          <p:cNvPr id="10" name="Право съединение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авоъгъл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аво съединение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аво съединение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аво съединение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Контейнер за 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0922046-97B8-4689-8C0A-26C7858FB9CD}" type="datetimeFigureOut">
              <a:rPr lang="bg-BG" smtClean="0"/>
              <a:pPr/>
              <a:t>19.11.2018 г.</a:t>
            </a:fld>
            <a:endParaRPr lang="bg-BG"/>
          </a:p>
        </p:txBody>
      </p:sp>
      <p:sp>
        <p:nvSpPr>
          <p:cNvPr id="18" name="Контейнер за номер на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B80A109-08F9-4873-854D-B09B30A0F33B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21" name="Контейнер за долния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bg-B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аво съединение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Контейнер за заглавие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13" name="Текстов контейне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kumimoji="0" lang="bg-BG" smtClean="0"/>
              <a:t>Второ ниво</a:t>
            </a:r>
          </a:p>
          <a:p>
            <a:pPr lvl="2" eaLnBrk="1" latinLnBrk="0" hangingPunct="1"/>
            <a:r>
              <a:rPr kumimoji="0" lang="bg-BG" smtClean="0"/>
              <a:t>Трето ниво</a:t>
            </a:r>
          </a:p>
          <a:p>
            <a:pPr lvl="3" eaLnBrk="1" latinLnBrk="0" hangingPunct="1"/>
            <a:r>
              <a:rPr kumimoji="0" lang="bg-BG" smtClean="0"/>
              <a:t>Четвърто ниво</a:t>
            </a:r>
          </a:p>
          <a:p>
            <a:pPr lvl="4" eaLnBrk="1" latinLnBrk="0" hangingPunct="1"/>
            <a:r>
              <a:rPr kumimoji="0" lang="bg-BG" smtClean="0"/>
              <a:t>Пето ниво</a:t>
            </a:r>
            <a:endParaRPr kumimoji="0" lang="en-US"/>
          </a:p>
        </p:txBody>
      </p:sp>
      <p:sp>
        <p:nvSpPr>
          <p:cNvPr id="14" name="Контейнер за 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0922046-97B8-4689-8C0A-26C7858FB9CD}" type="datetimeFigureOut">
              <a:rPr lang="bg-BG" smtClean="0"/>
              <a:pPr/>
              <a:t>19.11.2018 г.</a:t>
            </a:fld>
            <a:endParaRPr lang="bg-BG"/>
          </a:p>
        </p:txBody>
      </p:sp>
      <p:sp>
        <p:nvSpPr>
          <p:cNvPr id="3" name="Контейнер за долния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bg-BG"/>
          </a:p>
        </p:txBody>
      </p:sp>
      <p:sp>
        <p:nvSpPr>
          <p:cNvPr id="7" name="Право съединение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аво съединение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авоъгъл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аво съединение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Контейнер за номер на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B80A109-08F9-4873-854D-B09B30A0F33B}" type="slidenum">
              <a:rPr lang="bg-BG" smtClean="0"/>
              <a:pPr/>
              <a:t>‹#›</a:t>
            </a:fld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214282" y="214290"/>
            <a:ext cx="8243918" cy="135732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bg-BG" sz="4800" dirty="0" smtClean="0"/>
              <a:t>“Къщата на баба” в</a:t>
            </a:r>
            <a:br>
              <a:rPr lang="bg-BG" sz="4800" dirty="0" smtClean="0"/>
            </a:br>
            <a:r>
              <a:rPr lang="bg-BG" sz="4800" dirty="0" smtClean="0"/>
              <a:t> с. Згурово на 23.10.2018 г</a:t>
            </a:r>
            <a:endParaRPr lang="bg-BG" sz="4800" dirty="0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 dirty="0"/>
          </a:p>
        </p:txBody>
      </p:sp>
      <p:pic>
        <p:nvPicPr>
          <p:cNvPr id="1026" name="Picture 2" descr="C:\Users\User\Desktop\44672360_947036812155314_320851219700514816_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1660909"/>
            <a:ext cx="6929454" cy="519709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928802"/>
          </a:xfrm>
        </p:spPr>
        <p:txBody>
          <a:bodyPr>
            <a:normAutofit/>
          </a:bodyPr>
          <a:lstStyle/>
          <a:p>
            <a:r>
              <a:rPr lang="bg-BG" sz="2400" dirty="0" smtClean="0"/>
              <a:t>Децата от група "Лъвчета", "Славейче" и " Калинка" посетиха "Къщата на баба" в закътаното из Осоговската планина село Згурово, където се чуват чудни легенди, огънят е истински, носи се аромат на черешов цвят, а момите сякаш са излезли от картините на Владимир Димитров – Майстора.</a:t>
            </a:r>
            <a:endParaRPr lang="bg-BG" sz="2400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>
          <a:xfrm>
            <a:off x="857224" y="1984248"/>
            <a:ext cx="7467600" cy="4873752"/>
          </a:xfrm>
        </p:spPr>
        <p:txBody>
          <a:bodyPr/>
          <a:lstStyle/>
          <a:p>
            <a:endParaRPr lang="bg-BG" dirty="0"/>
          </a:p>
        </p:txBody>
      </p:sp>
      <p:pic>
        <p:nvPicPr>
          <p:cNvPr id="2050" name="Picture 2" descr="C:\Users\User\Desktop\44665751_947033448822317_8442916920860082176_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71600" y="1988840"/>
            <a:ext cx="5688632" cy="464324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200024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bg-BG" dirty="0" smtClean="0"/>
              <a:t> </a:t>
            </a:r>
            <a:r>
              <a:rPr lang="bg-BG" sz="2700" dirty="0" smtClean="0"/>
              <a:t>Малчуганите наблюдаваха как се прави истинско масло, сами замесиха питка и си направиха вкусни мекички. В " Работилницата на дядо" </a:t>
            </a:r>
            <a:r>
              <a:rPr lang="bg-BG" sz="2700" dirty="0" err="1" smtClean="0"/>
              <a:t>дядо</a:t>
            </a:r>
            <a:r>
              <a:rPr lang="bg-BG" sz="2700" dirty="0" smtClean="0"/>
              <a:t> Димчо запозна малките гости с един позабравен занаят – кошничарството.</a:t>
            </a:r>
            <a:endParaRPr lang="bg-BG" sz="2700" dirty="0"/>
          </a:p>
        </p:txBody>
      </p:sp>
      <p:pic>
        <p:nvPicPr>
          <p:cNvPr id="3074" name="Picture 2" descr="C:\Users\User\Desktop\44771152_947081672150828_5120256673654505472_n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936750"/>
            <a:ext cx="7467600" cy="44212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4257676" cy="6072230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bg-BG" sz="2800" dirty="0" smtClean="0"/>
              <a:t>Сладкодумният старец разказа на децата свидни спомени, като ги пренесе във времето, за да знаят и помнят. В "Одаята на момата" </a:t>
            </a:r>
            <a:r>
              <a:rPr lang="bg-BG" sz="2800" dirty="0" err="1" smtClean="0"/>
              <a:t>любопитковците</a:t>
            </a:r>
            <a:r>
              <a:rPr lang="bg-BG" sz="2800" dirty="0" smtClean="0"/>
              <a:t> видяха тукашните носии и чеиза, чергите и губерите, в които цветовете греят като слънце. </a:t>
            </a:r>
            <a:endParaRPr lang="bg-BG" sz="2800" dirty="0"/>
          </a:p>
        </p:txBody>
      </p:sp>
      <p:pic>
        <p:nvPicPr>
          <p:cNvPr id="4098" name="Picture 2" descr="C:\Users\User\Desktop\zgurovo-04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673178" y="285728"/>
            <a:ext cx="4125545" cy="55007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0" y="0"/>
            <a:ext cx="5500694" cy="200024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bg-BG" dirty="0" smtClean="0"/>
              <a:t>Тук като истински художници децата сами изрисуваха дървените лъжички за сладко с цветовете на селските шевици. </a:t>
            </a:r>
            <a:endParaRPr lang="bg-BG" dirty="0"/>
          </a:p>
        </p:txBody>
      </p:sp>
      <p:pic>
        <p:nvPicPr>
          <p:cNvPr id="5123" name="Picture 3" descr="C:\Users\User\Desktop\44703404_947102408815421_2214517689374736384_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24506" y="0"/>
            <a:ext cx="3619494" cy="2714620"/>
          </a:xfrm>
          <a:prstGeom prst="rect">
            <a:avLst/>
          </a:prstGeom>
          <a:noFill/>
        </p:spPr>
      </p:pic>
      <p:pic>
        <p:nvPicPr>
          <p:cNvPr id="1026" name="Picture 2" descr="C:\Users\User\Desktop\44611082_947033608822301_151913392691478528_n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683568" y="2132856"/>
            <a:ext cx="5517962" cy="457125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200024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g-BG" sz="2400" dirty="0" smtClean="0"/>
              <a:t>Дворът на баба се превърна в място за забавни игри, кръшно детско </a:t>
            </a:r>
            <a:r>
              <a:rPr lang="bg-BG" sz="2400" dirty="0" err="1" smtClean="0"/>
              <a:t>хорце</a:t>
            </a:r>
            <a:r>
              <a:rPr lang="bg-BG" sz="2400" dirty="0" smtClean="0"/>
              <a:t> и щастлив смях. Прекрасните преживявания в този слънчев октомврийски ден оставиха своя незабравим спомен в душата и сърцето на всяко дете.</a:t>
            </a:r>
            <a:endParaRPr lang="bg-BG" sz="2400" dirty="0"/>
          </a:p>
        </p:txBody>
      </p:sp>
      <p:pic>
        <p:nvPicPr>
          <p:cNvPr id="6146" name="Picture 2" descr="C:\Users\User\Desktop\44705181_947078688817793_2560636983361667072_n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936750"/>
            <a:ext cx="7758138" cy="44926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Еркер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 класик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Е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29</TotalTime>
  <Words>197</Words>
  <Application>Microsoft Office PowerPoint</Application>
  <PresentationFormat>Презентация на цял екран (4:3)</PresentationFormat>
  <Paragraphs>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6</vt:i4>
      </vt:variant>
    </vt:vector>
  </HeadingPairs>
  <TitlesOfParts>
    <vt:vector size="7" baseType="lpstr">
      <vt:lpstr>Еркер</vt:lpstr>
      <vt:lpstr>“Къщата на баба” в  с. Згурово на 23.10.2018 г</vt:lpstr>
      <vt:lpstr>Децата от група "Лъвчета", "Славейче" и " Калинка" посетиха "Къщата на баба" в закътаното из Осоговската планина село Згурово, където се чуват чудни легенди, огънят е истински, носи се аромат на черешов цвят, а момите сякаш са излезли от картините на Владимир Димитров – Майстора.</vt:lpstr>
      <vt:lpstr> Малчуганите наблюдаваха как се прави истинско масло, сами замесиха питка и си направиха вкусни мекички. В " Работилницата на дядо" дядо Димчо запозна малките гости с един позабравен занаят – кошничарството.</vt:lpstr>
      <vt:lpstr>Сладкодумният старец разказа на децата свидни спомени, като ги пренесе във времето, за да знаят и помнят. В "Одаята на момата" любопитковците видяха тукашните носии и чеиза, чергите и губерите, в които цветовете греят като слънце. </vt:lpstr>
      <vt:lpstr>Тук като истински художници децата сами изрисуваха дървените лъжички за сладко с цветовете на селските шевици. </vt:lpstr>
      <vt:lpstr>Дворът на баба се превърна в място за забавни игри, кръшно детско хорце и щастлив смях. Прекрасните преживявания в този слънчев октомврийски ден оставиха своя незабравим спомен в душата и сърцето на всяко дете.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“Къщата на баба” в  с. Згурово На 23.10.2018 г</dc:title>
  <dc:creator>User</dc:creator>
  <cp:lastModifiedBy>Slance-L1</cp:lastModifiedBy>
  <cp:revision>6</cp:revision>
  <dcterms:created xsi:type="dcterms:W3CDTF">2018-11-14T05:04:17Z</dcterms:created>
  <dcterms:modified xsi:type="dcterms:W3CDTF">2018-11-19T12:45:55Z</dcterms:modified>
</cp:coreProperties>
</file>