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67" r:id="rId7"/>
    <p:sldId id="276" r:id="rId8"/>
    <p:sldId id="277" r:id="rId9"/>
    <p:sldId id="265" r:id="rId10"/>
    <p:sldId id="266" r:id="rId11"/>
    <p:sldId id="275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>
        <p:scale>
          <a:sx n="82" d="100"/>
          <a:sy n="82" d="100"/>
        </p:scale>
        <p:origin x="-110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6C654F-BABA-4CF3-831A-B775F9510FF9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D8FE72-880F-4621-B695-D864306870AD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33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06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pPr rtl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pPr rtl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pPr rtl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smtClean="0"/>
              <a:t>Щракнете, за да редактирате стила на подзаглавията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Контейнер за 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т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Контейнер за картина 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4405385" y="384723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0" name="Свободна 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4" name="Свободна 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Свободна 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1" name="Контейнер за картина 2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9D94F-33C5-4D98-8237-A4D409FD3697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FE963-5FFE-424F-9BD8-0960097778CC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30CC2-5805-444A-A8F6-A18011F6AAE5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924E3-B105-4A9C-A4A1-351521FCB11B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BE3B-D736-4A14-B5C1-8239E387F557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EC0DC-4431-4680-A2E3-495E18CC0B3A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01B83-188E-41EE-BAAB-87B3AA742E98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4AB62-0EDC-4A09-873B-44459C66C63D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12" name="Контейнер за картина 11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59BCA-0A70-4A76-9E1C-2B4DC0226A0B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AB9AC5-2A97-4408-B276-958C46228888}" type="datetime1">
              <a:rPr lang="bg-BG" smtClean="0"/>
              <a:pPr rtl="0"/>
              <a:t>19.11.2018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bg-BG" b="1" dirty="0" smtClean="0">
                <a:latin typeface="Comic Sans MS" panose="030F0702030302020204" pitchFamily="66" charset="0"/>
              </a:rPr>
              <a:t>НАЦИОНАЛНА СЕДМИЦА НА ЧЕТЕНЕТО В ДГ „СЛЪНЦЕ“ </a:t>
            </a:r>
            <a:br>
              <a:rPr lang="bg-BG" b="1" dirty="0" smtClean="0">
                <a:latin typeface="Comic Sans MS" panose="030F0702030302020204" pitchFamily="66" charset="0"/>
              </a:rPr>
            </a:br>
            <a:r>
              <a:rPr lang="bg-BG" b="1" dirty="0" smtClean="0">
                <a:latin typeface="Comic Sans MS" panose="030F0702030302020204" pitchFamily="66" charset="0"/>
              </a:rPr>
              <a:t>ГРАД КЮСТЕНДИЛ</a:t>
            </a:r>
            <a:endParaRPr lang="bg-BG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endParaRPr lang="bg-BG" b="1" dirty="0">
              <a:latin typeface="Comic Sans MS" panose="030F0702030302020204" pitchFamily="66" charset="0"/>
            </a:endParaRPr>
          </a:p>
          <a:p>
            <a:pPr algn="ctr" rtl="0"/>
            <a:r>
              <a:rPr lang="bg-BG" b="1" dirty="0" smtClean="0">
                <a:latin typeface="Comic Sans MS" panose="030F0702030302020204" pitchFamily="66" charset="0"/>
              </a:rPr>
              <a:t>22.10.2018 – 26.10.2018 година</a:t>
            </a:r>
            <a:endParaRPr lang="bg-BG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Илюстрация на </a:t>
            </a:r>
            <a:r>
              <a:rPr lang="bg-BG" dirty="0" smtClean="0"/>
              <a:t>приказки  25.10.2018</a:t>
            </a:r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6" b="12316"/>
          <a:stretch>
            <a:fillRect/>
          </a:stretch>
        </p:blipFill>
        <p:spPr/>
      </p:pic>
      <p:pic>
        <p:nvPicPr>
          <p:cNvPr id="8" name="Контейнер за картина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b="14797"/>
          <a:stretch>
            <a:fillRect/>
          </a:stretch>
        </p:blipFill>
        <p:spPr/>
      </p:pic>
      <p:sp>
        <p:nvSpPr>
          <p:cNvPr id="6" name="Текстов контейне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/>
              <a:t>В края на </a:t>
            </a:r>
            <a:r>
              <a:rPr lang="ru-RU" i="1" dirty="0" err="1"/>
              <a:t>седмицата</a:t>
            </a:r>
            <a:r>
              <a:rPr lang="ru-RU" i="1" dirty="0"/>
              <a:t> </a:t>
            </a:r>
            <a:r>
              <a:rPr lang="ru-RU" i="1" dirty="0" err="1"/>
              <a:t>децата</a:t>
            </a:r>
            <a:r>
              <a:rPr lang="ru-RU" i="1" dirty="0"/>
              <a:t> от </a:t>
            </a:r>
            <a:r>
              <a:rPr lang="ru-RU" i="1" dirty="0" err="1"/>
              <a:t>всички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 </a:t>
            </a:r>
            <a:r>
              <a:rPr lang="ru-RU" i="1" dirty="0" err="1"/>
              <a:t>влязоха</a:t>
            </a:r>
            <a:r>
              <a:rPr lang="ru-RU" i="1" dirty="0"/>
              <a:t> в </a:t>
            </a:r>
            <a:r>
              <a:rPr lang="ru-RU" i="1" dirty="0" err="1"/>
              <a:t>ролята</a:t>
            </a:r>
            <a:r>
              <a:rPr lang="ru-RU" i="1" dirty="0"/>
              <a:t> на </a:t>
            </a:r>
            <a:r>
              <a:rPr lang="ru-RU" i="1" dirty="0" err="1"/>
              <a:t>художници</a:t>
            </a:r>
            <a:r>
              <a:rPr lang="ru-RU" i="1" dirty="0"/>
              <a:t> </a:t>
            </a:r>
            <a:r>
              <a:rPr lang="ru-RU" i="1" dirty="0" err="1"/>
              <a:t>илюстратори</a:t>
            </a:r>
            <a:r>
              <a:rPr lang="ru-RU" i="1" dirty="0"/>
              <a:t> и сами </a:t>
            </a:r>
            <a:r>
              <a:rPr lang="ru-RU" i="1" dirty="0" err="1"/>
              <a:t>създадоха</a:t>
            </a:r>
            <a:r>
              <a:rPr lang="ru-RU" i="1" dirty="0"/>
              <a:t> </a:t>
            </a:r>
            <a:r>
              <a:rPr lang="ru-RU" i="1" dirty="0" err="1"/>
              <a:t>илюстрации</a:t>
            </a:r>
            <a:r>
              <a:rPr lang="ru-RU" i="1" dirty="0"/>
              <a:t> </a:t>
            </a:r>
            <a:r>
              <a:rPr lang="ru-RU" i="1" dirty="0" err="1"/>
              <a:t>към</a:t>
            </a:r>
            <a:r>
              <a:rPr lang="ru-RU" i="1" dirty="0"/>
              <a:t> </a:t>
            </a:r>
            <a:r>
              <a:rPr lang="ru-RU" i="1" dirty="0" err="1"/>
              <a:t>любимите</a:t>
            </a:r>
            <a:r>
              <a:rPr lang="ru-RU" i="1" dirty="0"/>
              <a:t> си </a:t>
            </a:r>
            <a:r>
              <a:rPr lang="ru-RU" i="1" dirty="0" err="1"/>
              <a:t>приказки</a:t>
            </a:r>
            <a:r>
              <a:rPr lang="ru-RU" i="1" dirty="0"/>
              <a:t>.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28498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err="1"/>
              <a:t>Във</a:t>
            </a:r>
            <a:r>
              <a:rPr lang="ru-RU" sz="2800" i="1" dirty="0"/>
              <a:t> </a:t>
            </a:r>
            <a:r>
              <a:rPr lang="ru-RU" sz="2800" i="1" dirty="0" err="1"/>
              <a:t>всички</a:t>
            </a:r>
            <a:r>
              <a:rPr lang="ru-RU" sz="2800" i="1" dirty="0"/>
              <a:t> </a:t>
            </a:r>
            <a:r>
              <a:rPr lang="ru-RU" sz="2800" i="1" dirty="0" err="1"/>
              <a:t>групи</a:t>
            </a:r>
            <a:r>
              <a:rPr lang="ru-RU" sz="2800" i="1" dirty="0"/>
              <a:t> </a:t>
            </a:r>
            <a:r>
              <a:rPr lang="ru-RU" sz="2800" i="1" dirty="0" err="1"/>
              <a:t>бяха</a:t>
            </a:r>
            <a:r>
              <a:rPr lang="ru-RU" sz="2800" i="1" dirty="0"/>
              <a:t> </a:t>
            </a:r>
            <a:r>
              <a:rPr lang="ru-RU" sz="2800" i="1" dirty="0" err="1"/>
              <a:t>организирани</a:t>
            </a:r>
            <a:r>
              <a:rPr lang="ru-RU" sz="2800" i="1" dirty="0"/>
              <a:t> </a:t>
            </a:r>
            <a:r>
              <a:rPr lang="ru-RU" sz="2800" i="1" dirty="0" err="1"/>
              <a:t>изложби</a:t>
            </a:r>
            <a:r>
              <a:rPr lang="ru-RU" sz="2800" i="1" dirty="0"/>
              <a:t> от </a:t>
            </a:r>
            <a:r>
              <a:rPr lang="ru-RU" sz="2800" i="1" dirty="0" err="1"/>
              <a:t>най</a:t>
            </a:r>
            <a:r>
              <a:rPr lang="ru-RU" sz="2800" i="1" dirty="0"/>
              <a:t> - </a:t>
            </a:r>
            <a:r>
              <a:rPr lang="ru-RU" sz="2800" i="1" dirty="0" err="1"/>
              <a:t>красивите</a:t>
            </a:r>
            <a:r>
              <a:rPr lang="ru-RU" sz="2800" i="1" dirty="0"/>
              <a:t> произведения на </a:t>
            </a:r>
            <a:r>
              <a:rPr lang="ru-RU" sz="2800" i="1" dirty="0" err="1"/>
              <a:t>малките</a:t>
            </a:r>
            <a:r>
              <a:rPr lang="ru-RU" sz="2800" i="1" dirty="0"/>
              <a:t> </a:t>
            </a:r>
            <a:r>
              <a:rPr lang="ru-RU" sz="2800" i="1" dirty="0" err="1"/>
              <a:t>художници</a:t>
            </a:r>
            <a:r>
              <a:rPr lang="ru-RU" sz="2800" i="1" dirty="0"/>
              <a:t>. </a:t>
            </a:r>
            <a:endParaRPr lang="bg-BG" sz="2800" i="1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bg-BG" i="1" dirty="0" smtClean="0"/>
              <a:t>Талантливите ни деца показаха завидни умения с четка и </a:t>
            </a:r>
            <a:r>
              <a:rPr lang="bg-BG" i="1" dirty="0" err="1" smtClean="0"/>
              <a:t>боички</a:t>
            </a:r>
            <a:r>
              <a:rPr lang="bg-BG" i="1" dirty="0" smtClean="0"/>
              <a:t> - нито един приказен герой не ги затрудни!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14008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8581" y="5157192"/>
            <a:ext cx="8091755" cy="936104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 err="1"/>
              <a:t>Група</a:t>
            </a:r>
            <a:r>
              <a:rPr lang="ru-RU" sz="1600" i="1" dirty="0"/>
              <a:t> "</a:t>
            </a:r>
            <a:r>
              <a:rPr lang="ru-RU" sz="1600" i="1" dirty="0" err="1"/>
              <a:t>Зайче</a:t>
            </a:r>
            <a:r>
              <a:rPr lang="ru-RU" sz="1600" i="1" dirty="0"/>
              <a:t>" си </a:t>
            </a:r>
            <a:r>
              <a:rPr lang="ru-RU" sz="1600" i="1" dirty="0" err="1"/>
              <a:t>направиха</a:t>
            </a:r>
            <a:r>
              <a:rPr lang="ru-RU" sz="1600" i="1" dirty="0"/>
              <a:t> </a:t>
            </a:r>
            <a:r>
              <a:rPr lang="ru-RU" sz="1600" i="1" dirty="0" err="1"/>
              <a:t>собствена</a:t>
            </a:r>
            <a:r>
              <a:rPr lang="ru-RU" sz="1600" i="1" dirty="0"/>
              <a:t> библиотека, а </a:t>
            </a:r>
            <a:r>
              <a:rPr lang="ru-RU" sz="1600" i="1" dirty="0" err="1"/>
              <a:t>група</a:t>
            </a:r>
            <a:r>
              <a:rPr lang="ru-RU" sz="1600" i="1" dirty="0"/>
              <a:t> "</a:t>
            </a:r>
            <a:r>
              <a:rPr lang="ru-RU" sz="1600" i="1" dirty="0" err="1"/>
              <a:t>Лъвчета</a:t>
            </a:r>
            <a:r>
              <a:rPr lang="ru-RU" sz="1600" i="1" dirty="0"/>
              <a:t>" - "</a:t>
            </a:r>
            <a:r>
              <a:rPr lang="ru-RU" sz="1600" i="1" dirty="0" err="1"/>
              <a:t>Къщичка</a:t>
            </a:r>
            <a:r>
              <a:rPr lang="ru-RU" sz="1600" i="1" dirty="0"/>
              <a:t> за книги". </a:t>
            </a:r>
            <a:endParaRPr lang="bg-BG" sz="1600" i="1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  <p:pic>
        <p:nvPicPr>
          <p:cNvPr id="8" name="Контейнер за картина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5200"/>
          <a:stretch>
            <a:fillRect/>
          </a:stretch>
        </p:blipFill>
        <p:spPr/>
      </p:pic>
      <p:sp>
        <p:nvSpPr>
          <p:cNvPr id="6" name="Текстов контейнер 5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1611035" cy="462073"/>
          </a:xfrm>
        </p:spPr>
        <p:txBody>
          <a:bodyPr/>
          <a:lstStyle/>
          <a:p>
            <a:r>
              <a:rPr lang="bg-BG" dirty="0" smtClean="0"/>
              <a:t>26.10.2018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1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i="1" dirty="0"/>
              <a:t>След </a:t>
            </a:r>
            <a:r>
              <a:rPr lang="ru-RU" sz="1600" i="1" dirty="0" err="1"/>
              <a:t>като</a:t>
            </a:r>
            <a:r>
              <a:rPr lang="ru-RU" sz="1600" i="1" dirty="0"/>
              <a:t> </a:t>
            </a:r>
            <a:r>
              <a:rPr lang="ru-RU" sz="1600" i="1" dirty="0" err="1"/>
              <a:t>всички</a:t>
            </a:r>
            <a:r>
              <a:rPr lang="ru-RU" sz="1600" i="1" dirty="0"/>
              <a:t> </a:t>
            </a:r>
            <a:r>
              <a:rPr lang="ru-RU" sz="1600" i="1" dirty="0" err="1"/>
              <a:t>възпитаници</a:t>
            </a:r>
            <a:r>
              <a:rPr lang="ru-RU" sz="1600" i="1" dirty="0"/>
              <a:t> на </a:t>
            </a:r>
            <a:r>
              <a:rPr lang="ru-RU" sz="1600" i="1" dirty="0" err="1"/>
              <a:t>детската</a:t>
            </a:r>
            <a:r>
              <a:rPr lang="ru-RU" sz="1600" i="1" dirty="0"/>
              <a:t> градина </a:t>
            </a:r>
            <a:r>
              <a:rPr lang="ru-RU" sz="1600" i="1" dirty="0" err="1"/>
              <a:t>бяха</a:t>
            </a:r>
            <a:r>
              <a:rPr lang="ru-RU" sz="1600" i="1" dirty="0"/>
              <a:t> </a:t>
            </a:r>
            <a:r>
              <a:rPr lang="ru-RU" sz="1600" i="1" dirty="0" err="1"/>
              <a:t>запознати</a:t>
            </a:r>
            <a:r>
              <a:rPr lang="ru-RU" sz="1600" i="1" dirty="0"/>
              <a:t> с </a:t>
            </a:r>
            <a:r>
              <a:rPr lang="ru-RU" sz="1600" i="1" dirty="0" err="1"/>
              <a:t>правилата</a:t>
            </a:r>
            <a:r>
              <a:rPr lang="ru-RU" sz="1600" i="1" dirty="0"/>
              <a:t> за </a:t>
            </a:r>
            <a:r>
              <a:rPr lang="ru-RU" sz="1600" i="1" dirty="0" err="1"/>
              <a:t>опазване</a:t>
            </a:r>
            <a:r>
              <a:rPr lang="ru-RU" sz="1600" i="1" dirty="0"/>
              <a:t> на </a:t>
            </a:r>
            <a:r>
              <a:rPr lang="ru-RU" sz="1600" i="1" dirty="0" err="1"/>
              <a:t>книжките</a:t>
            </a:r>
            <a:r>
              <a:rPr lang="ru-RU" sz="1600" i="1" dirty="0"/>
              <a:t>, те </a:t>
            </a:r>
            <a:r>
              <a:rPr lang="ru-RU" sz="1600" i="1" dirty="0" err="1"/>
              <a:t>донесоха</a:t>
            </a:r>
            <a:r>
              <a:rPr lang="ru-RU" sz="1600" i="1" dirty="0"/>
              <a:t> свои </a:t>
            </a:r>
            <a:r>
              <a:rPr lang="ru-RU" sz="1600" i="1" dirty="0" err="1"/>
              <a:t>любими</a:t>
            </a:r>
            <a:r>
              <a:rPr lang="ru-RU" sz="1600" i="1" dirty="0"/>
              <a:t> книги, </a:t>
            </a:r>
            <a:r>
              <a:rPr lang="ru-RU" sz="1600" i="1" dirty="0" err="1"/>
              <a:t>които</a:t>
            </a:r>
            <a:r>
              <a:rPr lang="ru-RU" sz="1600" i="1" dirty="0"/>
              <a:t> </a:t>
            </a:r>
            <a:r>
              <a:rPr lang="ru-RU" sz="1600" i="1" dirty="0" err="1"/>
              <a:t>искаха</a:t>
            </a:r>
            <a:r>
              <a:rPr lang="ru-RU" sz="1600" i="1" dirty="0"/>
              <a:t> да </a:t>
            </a:r>
            <a:r>
              <a:rPr lang="ru-RU" sz="1600" i="1" dirty="0" err="1"/>
              <a:t>споделят</a:t>
            </a:r>
            <a:r>
              <a:rPr lang="ru-RU" sz="1600" i="1" dirty="0"/>
              <a:t> с </a:t>
            </a:r>
            <a:r>
              <a:rPr lang="ru-RU" sz="1600" i="1" dirty="0" err="1"/>
              <a:t>приятелите</a:t>
            </a:r>
            <a:r>
              <a:rPr lang="ru-RU" sz="1600" i="1" dirty="0"/>
              <a:t> си.</a:t>
            </a:r>
            <a:endParaRPr lang="bg-BG" sz="1600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 smtClean="0"/>
              <a:t>26.10.2018</a:t>
            </a:r>
            <a:endParaRPr lang="bg-BG" dirty="0"/>
          </a:p>
        </p:txBody>
      </p:sp>
      <p:pic>
        <p:nvPicPr>
          <p:cNvPr id="8" name="Контейнер за картина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6" name="Текстов контейнер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28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/>
              <a:t>Така</a:t>
            </a:r>
            <a:r>
              <a:rPr lang="ru-RU" sz="2800" b="1" dirty="0"/>
              <a:t> </a:t>
            </a:r>
            <a:r>
              <a:rPr lang="ru-RU" sz="2800" b="1" dirty="0" err="1"/>
              <a:t>завърши</a:t>
            </a:r>
            <a:r>
              <a:rPr lang="ru-RU" sz="2800" b="1" dirty="0"/>
              <a:t> </a:t>
            </a:r>
            <a:r>
              <a:rPr lang="ru-RU" sz="2800" b="1" dirty="0" err="1"/>
              <a:t>тази</a:t>
            </a:r>
            <a:r>
              <a:rPr lang="ru-RU" sz="2800" b="1" dirty="0"/>
              <a:t> богата на </a:t>
            </a:r>
            <a:r>
              <a:rPr lang="ru-RU" sz="2800" b="1" dirty="0" err="1"/>
              <a:t>събития</a:t>
            </a:r>
            <a:r>
              <a:rPr lang="ru-RU" sz="2800" b="1" dirty="0"/>
              <a:t> седмица, в </a:t>
            </a:r>
            <a:r>
              <a:rPr lang="ru-RU" sz="2800" b="1" dirty="0" err="1"/>
              <a:t>която</a:t>
            </a:r>
            <a:r>
              <a:rPr lang="ru-RU" sz="2800" b="1" dirty="0"/>
              <a:t> </a:t>
            </a:r>
            <a:r>
              <a:rPr lang="ru-RU" sz="2800" b="1" dirty="0" err="1"/>
              <a:t>децата</a:t>
            </a:r>
            <a:r>
              <a:rPr lang="ru-RU" sz="2800" b="1" dirty="0"/>
              <a:t> </a:t>
            </a:r>
            <a:r>
              <a:rPr lang="ru-RU" sz="2800" b="1" dirty="0" err="1"/>
              <a:t>научиха</a:t>
            </a:r>
            <a:r>
              <a:rPr lang="ru-RU" sz="2800" b="1" dirty="0"/>
              <a:t> много за </a:t>
            </a:r>
            <a:r>
              <a:rPr lang="ru-RU" sz="2800" b="1" dirty="0" err="1"/>
              <a:t>ползата</a:t>
            </a:r>
            <a:r>
              <a:rPr lang="ru-RU" sz="2800" b="1" dirty="0"/>
              <a:t> от </a:t>
            </a:r>
            <a:r>
              <a:rPr lang="ru-RU" sz="2800" b="1" dirty="0" err="1"/>
              <a:t>книгите</a:t>
            </a:r>
            <a:r>
              <a:rPr lang="ru-RU" sz="2800" b="1" dirty="0"/>
              <a:t> и </a:t>
            </a:r>
            <a:r>
              <a:rPr lang="ru-RU" sz="2800" b="1" dirty="0" err="1"/>
              <a:t>вярното</a:t>
            </a:r>
            <a:r>
              <a:rPr lang="ru-RU" sz="2800" b="1" dirty="0"/>
              <a:t> им </a:t>
            </a:r>
            <a:r>
              <a:rPr lang="ru-RU" sz="2800" b="1" dirty="0" err="1" smtClean="0"/>
              <a:t>приятелство</a:t>
            </a:r>
            <a:r>
              <a:rPr lang="ru-RU" sz="2800" b="1" dirty="0" smtClean="0"/>
              <a:t>!</a:t>
            </a:r>
            <a:endParaRPr lang="bg-BG" sz="2800" b="1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>
          <a:xfrm>
            <a:off x="1006022" y="1874520"/>
            <a:ext cx="5233994" cy="2960648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Посещение на Народно читалище „Просвета 1922“</a:t>
            </a:r>
          </a:p>
          <a:p>
            <a:r>
              <a:rPr lang="bg-BG" dirty="0"/>
              <a:t>с</a:t>
            </a:r>
            <a:r>
              <a:rPr lang="bg-BG" dirty="0" smtClean="0"/>
              <a:t>. Слокощица</a:t>
            </a:r>
          </a:p>
          <a:p>
            <a:endParaRPr lang="bg-BG" dirty="0"/>
          </a:p>
          <a:p>
            <a:r>
              <a:rPr lang="bg-BG" dirty="0" smtClean="0"/>
              <a:t>26.10.2018г.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00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71464" y="476672"/>
            <a:ext cx="9721080" cy="1656184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Националната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седмица на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четенето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протече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с много и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разнообразни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занимания за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вси</a:t>
            </a:r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ч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ки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възрасти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в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детската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градина.</a:t>
            </a:r>
            <a:endParaRPr lang="bg-BG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bg-B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Всеки ден беше посветен на различна тема, свързана с четенето и подтикната от желанието на целия екип на ДГ „Слънце“ да запали у децата пламъкът на знанието и любопитството към книжките.</a:t>
            </a:r>
            <a:endParaRPr lang="bg-B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551384" y="5305424"/>
            <a:ext cx="8581279" cy="931888"/>
          </a:xfrm>
        </p:spPr>
        <p:txBody>
          <a:bodyPr rtlCol="0">
            <a:noAutofit/>
          </a:bodyPr>
          <a:lstStyle/>
          <a:p>
            <a:pPr algn="ctr"/>
            <a:r>
              <a:rPr lang="ru-RU" sz="1600" dirty="0" err="1"/>
              <a:t>Националната</a:t>
            </a:r>
            <a:r>
              <a:rPr lang="ru-RU" sz="1600" dirty="0"/>
              <a:t> седмица на </a:t>
            </a:r>
            <a:r>
              <a:rPr lang="ru-RU" sz="1600" dirty="0" err="1"/>
              <a:t>четенето</a:t>
            </a:r>
            <a:r>
              <a:rPr lang="ru-RU" sz="1600" dirty="0"/>
              <a:t> </a:t>
            </a:r>
            <a:r>
              <a:rPr lang="ru-RU" sz="1600" dirty="0" err="1" smtClean="0"/>
              <a:t>беше</a:t>
            </a:r>
            <a:r>
              <a:rPr lang="ru-RU" sz="1600" dirty="0" smtClean="0"/>
              <a:t> </a:t>
            </a:r>
            <a:r>
              <a:rPr lang="ru-RU" sz="1600" dirty="0" err="1"/>
              <a:t>открита</a:t>
            </a:r>
            <a:r>
              <a:rPr lang="ru-RU" sz="1600" dirty="0"/>
              <a:t> с уникален </a:t>
            </a:r>
            <a:r>
              <a:rPr lang="ru-RU" sz="1600" dirty="0" err="1"/>
              <a:t>спектакъл</a:t>
            </a:r>
            <a:r>
              <a:rPr lang="ru-RU" sz="1600" dirty="0"/>
              <a:t>, в </a:t>
            </a:r>
            <a:r>
              <a:rPr lang="ru-RU" sz="1600" dirty="0" err="1"/>
              <a:t>който</a:t>
            </a:r>
            <a:r>
              <a:rPr lang="ru-RU" sz="1600" dirty="0"/>
              <a:t> </a:t>
            </a:r>
            <a:r>
              <a:rPr lang="ru-RU" sz="1600" dirty="0" err="1"/>
              <a:t>малките</a:t>
            </a:r>
            <a:r>
              <a:rPr lang="ru-RU" sz="1600" dirty="0"/>
              <a:t> ни </a:t>
            </a:r>
            <a:r>
              <a:rPr lang="ru-RU" sz="1600" dirty="0" err="1"/>
              <a:t>възпитаници</a:t>
            </a:r>
            <a:r>
              <a:rPr lang="ru-RU" sz="1600" dirty="0"/>
              <a:t> </a:t>
            </a:r>
            <a:r>
              <a:rPr lang="ru-RU" sz="1600" dirty="0" err="1"/>
              <a:t>бяха</a:t>
            </a:r>
            <a:r>
              <a:rPr lang="ru-RU" sz="1600" dirty="0"/>
              <a:t> </a:t>
            </a:r>
            <a:r>
              <a:rPr lang="ru-RU" sz="1600" dirty="0" err="1"/>
              <a:t>облечени</a:t>
            </a:r>
            <a:r>
              <a:rPr lang="ru-RU" sz="1600" dirty="0"/>
              <a:t> в </a:t>
            </a:r>
            <a:r>
              <a:rPr lang="ru-RU" sz="1600" dirty="0" err="1"/>
              <a:t>красиви</a:t>
            </a:r>
            <a:r>
              <a:rPr lang="ru-RU" sz="1600" dirty="0"/>
              <a:t> </a:t>
            </a:r>
            <a:r>
              <a:rPr lang="ru-RU" sz="1600" dirty="0" err="1"/>
              <a:t>костюми</a:t>
            </a:r>
            <a:r>
              <a:rPr lang="ru-RU" sz="1600" dirty="0"/>
              <a:t> на </a:t>
            </a:r>
            <a:r>
              <a:rPr lang="ru-RU" sz="1600" dirty="0" err="1"/>
              <a:t>най</a:t>
            </a:r>
            <a:r>
              <a:rPr lang="ru-RU" sz="1600" dirty="0"/>
              <a:t> - </a:t>
            </a:r>
            <a:r>
              <a:rPr lang="ru-RU" sz="1600" dirty="0" err="1"/>
              <a:t>известните</a:t>
            </a:r>
            <a:r>
              <a:rPr lang="ru-RU" sz="1600" dirty="0"/>
              <a:t> </a:t>
            </a:r>
            <a:r>
              <a:rPr lang="ru-RU" sz="1600" dirty="0" err="1"/>
              <a:t>приказни</a:t>
            </a:r>
            <a:r>
              <a:rPr lang="ru-RU" sz="1600" dirty="0"/>
              <a:t> герои. Те се </a:t>
            </a:r>
            <a:r>
              <a:rPr lang="ru-RU" sz="1600" dirty="0" err="1"/>
              <a:t>забавляваха</a:t>
            </a:r>
            <a:r>
              <a:rPr lang="ru-RU" sz="1600" dirty="0"/>
              <a:t> с </a:t>
            </a:r>
            <a:r>
              <a:rPr lang="ru-RU" sz="1600" dirty="0" err="1"/>
              <a:t>драматизиране</a:t>
            </a:r>
            <a:r>
              <a:rPr lang="ru-RU" sz="1600" dirty="0"/>
              <a:t> на </a:t>
            </a:r>
            <a:r>
              <a:rPr lang="ru-RU" sz="1600" dirty="0" err="1"/>
              <a:t>моменти</a:t>
            </a:r>
            <a:r>
              <a:rPr lang="ru-RU" sz="1600" dirty="0"/>
              <a:t> от </a:t>
            </a:r>
            <a:r>
              <a:rPr lang="ru-RU" sz="1600" dirty="0" err="1"/>
              <a:t>познати</a:t>
            </a:r>
            <a:r>
              <a:rPr lang="ru-RU" sz="1600" dirty="0"/>
              <a:t> </a:t>
            </a:r>
            <a:r>
              <a:rPr lang="ru-RU" sz="1600" dirty="0" err="1"/>
              <a:t>приказки</a:t>
            </a:r>
            <a:r>
              <a:rPr lang="ru-RU" sz="1600" dirty="0"/>
              <a:t> - "</a:t>
            </a:r>
            <a:r>
              <a:rPr lang="ru-RU" sz="1600" dirty="0" err="1"/>
              <a:t>Житената</a:t>
            </a:r>
            <a:r>
              <a:rPr lang="ru-RU" sz="1600" dirty="0"/>
              <a:t> </a:t>
            </a:r>
            <a:r>
              <a:rPr lang="ru-RU" sz="1600" dirty="0" err="1"/>
              <a:t>питка</a:t>
            </a:r>
            <a:r>
              <a:rPr lang="ru-RU" sz="1600" dirty="0"/>
              <a:t>", "</a:t>
            </a:r>
            <a:r>
              <a:rPr lang="ru-RU" sz="1600" dirty="0" err="1"/>
              <a:t>Червената</a:t>
            </a:r>
            <a:r>
              <a:rPr lang="ru-RU" sz="1600" dirty="0"/>
              <a:t> </a:t>
            </a:r>
            <a:r>
              <a:rPr lang="ru-RU" sz="1600" dirty="0" err="1"/>
              <a:t>шапчица</a:t>
            </a:r>
            <a:r>
              <a:rPr lang="ru-RU" sz="1600" dirty="0"/>
              <a:t>", "</a:t>
            </a:r>
            <a:r>
              <a:rPr lang="ru-RU" sz="1600" dirty="0" err="1"/>
              <a:t>Дядо</a:t>
            </a:r>
            <a:r>
              <a:rPr lang="ru-RU" sz="1600" dirty="0"/>
              <a:t> и </a:t>
            </a:r>
            <a:r>
              <a:rPr lang="ru-RU" sz="1600" dirty="0" err="1"/>
              <a:t>ряпа</a:t>
            </a:r>
            <a:r>
              <a:rPr lang="ru-RU" sz="1600" dirty="0"/>
              <a:t>", "Под </a:t>
            </a:r>
            <a:r>
              <a:rPr lang="ru-RU" sz="1600" dirty="0" err="1"/>
              <a:t>гъбата</a:t>
            </a:r>
            <a:r>
              <a:rPr lang="ru-RU" sz="1600" dirty="0"/>
              <a:t>", "</a:t>
            </a:r>
            <a:r>
              <a:rPr lang="ru-RU" sz="1600" dirty="0" err="1"/>
              <a:t>Снежанка</a:t>
            </a:r>
            <a:r>
              <a:rPr lang="ru-RU" sz="1600" dirty="0"/>
              <a:t> и </a:t>
            </a:r>
            <a:r>
              <a:rPr lang="ru-RU" sz="1600" dirty="0" err="1"/>
              <a:t>седемте</a:t>
            </a:r>
            <a:r>
              <a:rPr lang="ru-RU" sz="1600" dirty="0"/>
              <a:t> </a:t>
            </a:r>
            <a:r>
              <a:rPr lang="ru-RU" sz="1600" dirty="0" err="1"/>
              <a:t>джуджета</a:t>
            </a:r>
            <a:r>
              <a:rPr lang="ru-RU" sz="1600" dirty="0"/>
              <a:t>" и др.</a:t>
            </a:r>
            <a:endParaRPr lang="bg-BG" sz="1600" dirty="0">
              <a:latin typeface="Comic Sans MS" panose="030F0702030302020204" pitchFamily="66" charset="0"/>
            </a:endParaRP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quarter" idx="14"/>
          </p:nvPr>
        </p:nvSpPr>
        <p:spPr>
          <a:xfrm>
            <a:off x="623393" y="6237312"/>
            <a:ext cx="8509270" cy="360039"/>
          </a:xfrm>
        </p:spPr>
        <p:txBody>
          <a:bodyPr rtlCol="0">
            <a:normAutofit/>
          </a:bodyPr>
          <a:lstStyle/>
          <a:p>
            <a:r>
              <a:rPr lang="bg-BG" b="1" dirty="0" smtClean="0">
                <a:latin typeface="Comic Sans MS" panose="030F0702030302020204" pitchFamily="66" charset="0"/>
              </a:rPr>
              <a:t>Понеделник, 22.10.2018г. </a:t>
            </a:r>
            <a:endParaRPr lang="bg-BG" b="1" dirty="0">
              <a:latin typeface="Comic Sans MS" panose="030F0702030302020204" pitchFamily="66" charset="0"/>
            </a:endParaRPr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  <p:pic>
        <p:nvPicPr>
          <p:cNvPr id="8" name="Контейнер за картина 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5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22.10.2018</a:t>
            </a:r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3" b="13343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 smtClean="0"/>
              <a:t>Любими приказни герои</a:t>
            </a:r>
            <a:endParaRPr lang="bg-BG" dirty="0"/>
          </a:p>
        </p:txBody>
      </p:sp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>
          <a:xfrm>
            <a:off x="5519936" y="1124744"/>
            <a:ext cx="3638453" cy="3750319"/>
          </a:xfrm>
        </p:spPr>
      </p:pic>
      <p:sp>
        <p:nvSpPr>
          <p:cNvPr id="6" name="Текстов контейнер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03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Драматизация на приказка</a:t>
            </a:r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sp>
        <p:nvSpPr>
          <p:cNvPr id="6" name="Текстов контейне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 smtClean="0"/>
              <a:t>23.10.2018</a:t>
            </a:r>
            <a:endParaRPr lang="bg-BG" dirty="0"/>
          </a:p>
        </p:txBody>
      </p:sp>
      <p:pic>
        <p:nvPicPr>
          <p:cNvPr id="11" name="Контейнер за картина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5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83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лавие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Драматизация на приказка</a:t>
            </a:r>
            <a:endParaRPr lang="bg-BG" dirty="0"/>
          </a:p>
        </p:txBody>
      </p:sp>
      <p:pic>
        <p:nvPicPr>
          <p:cNvPr id="12" name="Контейнер за картина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6" b="21136"/>
          <a:stretch>
            <a:fillRect/>
          </a:stretch>
        </p:blipFill>
        <p:spPr>
          <a:xfrm>
            <a:off x="6528048" y="3212976"/>
            <a:ext cx="2592288" cy="1722556"/>
          </a:xfrm>
        </p:spPr>
      </p:pic>
      <p:pic>
        <p:nvPicPr>
          <p:cNvPr id="13" name="Контейнер за картина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14" name="Контейнер за картина 13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8" b="26458"/>
          <a:stretch>
            <a:fillRect/>
          </a:stretch>
        </p:blipFill>
        <p:spPr>
          <a:xfrm>
            <a:off x="983432" y="1340768"/>
            <a:ext cx="4856228" cy="3384376"/>
          </a:xfrm>
        </p:spPr>
      </p:pic>
      <p:sp>
        <p:nvSpPr>
          <p:cNvPr id="16" name="Текстов контейнер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 smtClean="0"/>
              <a:t>23.10.2018г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лавие 10"/>
          <p:cNvSpPr>
            <a:spLocks noGrp="1"/>
          </p:cNvSpPr>
          <p:nvPr>
            <p:ph type="title"/>
          </p:nvPr>
        </p:nvSpPr>
        <p:spPr>
          <a:xfrm>
            <a:off x="1028580" y="5157192"/>
            <a:ext cx="8115419" cy="1335682"/>
          </a:xfrm>
        </p:spPr>
        <p:txBody>
          <a:bodyPr rtlCol="0">
            <a:normAutofit fontScale="90000"/>
          </a:bodyPr>
          <a:lstStyle/>
          <a:p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bg-BG" smtClean="0"/>
              <a:t>  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16"/>
          </p:nvPr>
        </p:nvSpPr>
        <p:spPr>
          <a:xfrm flipH="1">
            <a:off x="9132874" y="5301208"/>
            <a:ext cx="2507742" cy="1008112"/>
          </a:xfrm>
        </p:spPr>
        <p:txBody>
          <a:bodyPr rtlCol="0">
            <a:normAutofit lnSpcReduction="10000"/>
          </a:bodyPr>
          <a:lstStyle/>
          <a:p>
            <a:r>
              <a:rPr lang="bg-BG" b="1" dirty="0" smtClean="0">
                <a:latin typeface="Comic Sans MS" panose="030F0702030302020204" pitchFamily="66" charset="0"/>
              </a:rPr>
              <a:t>Драматизация на приказка</a:t>
            </a:r>
          </a:p>
          <a:p>
            <a:r>
              <a:rPr lang="bg-BG" b="1" dirty="0" smtClean="0">
                <a:latin typeface="Comic Sans MS" panose="030F0702030302020204" pitchFamily="66" charset="0"/>
              </a:rPr>
              <a:t>23.10.2018</a:t>
            </a:r>
            <a:endParaRPr lang="bg-BG" b="1" dirty="0">
              <a:latin typeface="Comic Sans MS" panose="030F0702030302020204" pitchFamily="66" charset="0"/>
            </a:endParaRPr>
          </a:p>
        </p:txBody>
      </p:sp>
      <p:pic>
        <p:nvPicPr>
          <p:cNvPr id="3" name="Контейнер за картина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 b="21004"/>
          <a:stretch>
            <a:fillRect/>
          </a:stretch>
        </p:blipFill>
        <p:spPr/>
      </p:pic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551384" y="5305424"/>
            <a:ext cx="8581279" cy="931888"/>
          </a:xfrm>
        </p:spPr>
        <p:txBody>
          <a:bodyPr rtlCol="0">
            <a:normAutofit fontScale="90000"/>
          </a:bodyPr>
          <a:lstStyle/>
          <a:p>
            <a:r>
              <a:rPr lang="bg-BG" dirty="0" smtClean="0">
                <a:latin typeface="Comic Sans MS" panose="030F0702030302020204" pitchFamily="66" charset="0"/>
              </a:rPr>
              <a:t>Любими приказки </a:t>
            </a:r>
            <a:r>
              <a:rPr lang="bg-BG" dirty="0" smtClean="0">
                <a:latin typeface="Comic Sans MS" panose="030F0702030302020204" pitchFamily="66" charset="0"/>
              </a:rPr>
              <a:t>разказвам…</a:t>
            </a:r>
            <a:br>
              <a:rPr lang="bg-BG" dirty="0" smtClean="0">
                <a:latin typeface="Comic Sans MS" panose="030F0702030302020204" pitchFamily="66" charset="0"/>
              </a:rPr>
            </a:br>
            <a:r>
              <a:rPr lang="ru-RU" sz="1800" i="1" dirty="0" err="1" smtClean="0"/>
              <a:t>Децата</a:t>
            </a:r>
            <a:r>
              <a:rPr lang="ru-RU" sz="1800" i="1" dirty="0" smtClean="0"/>
              <a:t> </a:t>
            </a:r>
            <a:r>
              <a:rPr lang="ru-RU" sz="1800" i="1" dirty="0"/>
              <a:t>от </a:t>
            </a:r>
            <a:r>
              <a:rPr lang="ru-RU" sz="1800" i="1" dirty="0" err="1"/>
              <a:t>групите</a:t>
            </a:r>
            <a:r>
              <a:rPr lang="ru-RU" sz="1800" i="1" dirty="0"/>
              <a:t> ,</a:t>
            </a:r>
            <a:r>
              <a:rPr lang="ru-RU" sz="1800" i="1" dirty="0" err="1"/>
              <a:t>Лъвчета</a:t>
            </a:r>
            <a:r>
              <a:rPr lang="ru-RU" sz="1800" i="1" dirty="0"/>
              <a:t>", "</a:t>
            </a:r>
            <a:r>
              <a:rPr lang="ru-RU" sz="1800" i="1" dirty="0" err="1"/>
              <a:t>Славейче</a:t>
            </a:r>
            <a:r>
              <a:rPr lang="ru-RU" sz="1800" i="1" dirty="0"/>
              <a:t>" и "Калинка" се </a:t>
            </a:r>
            <a:r>
              <a:rPr lang="ru-RU" sz="1800" i="1" dirty="0" err="1"/>
              <a:t>разходиха</a:t>
            </a:r>
            <a:r>
              <a:rPr lang="ru-RU" sz="1800" i="1" dirty="0"/>
              <a:t> до </a:t>
            </a:r>
            <a:r>
              <a:rPr lang="ru-RU" sz="1800" i="1" dirty="0" err="1"/>
              <a:t>близкото</a:t>
            </a:r>
            <a:r>
              <a:rPr lang="ru-RU" sz="1800" i="1" dirty="0"/>
              <a:t> село </a:t>
            </a:r>
            <a:r>
              <a:rPr lang="ru-RU" sz="1800" i="1" dirty="0" err="1"/>
              <a:t>Згурово</a:t>
            </a:r>
            <a:r>
              <a:rPr lang="ru-RU" sz="1800" i="1" dirty="0"/>
              <a:t>, </a:t>
            </a:r>
            <a:r>
              <a:rPr lang="ru-RU" sz="1800" i="1" dirty="0" err="1"/>
              <a:t>където</a:t>
            </a:r>
            <a:r>
              <a:rPr lang="ru-RU" sz="1800" i="1" dirty="0"/>
              <a:t> </a:t>
            </a:r>
            <a:r>
              <a:rPr lang="ru-RU" sz="1800" i="1" dirty="0" err="1"/>
              <a:t>седнала</a:t>
            </a:r>
            <a:r>
              <a:rPr lang="ru-RU" sz="1800" i="1" dirty="0"/>
              <a:t> до </a:t>
            </a:r>
            <a:r>
              <a:rPr lang="ru-RU" sz="1800" i="1" dirty="0" err="1"/>
              <a:t>огнището</a:t>
            </a:r>
            <a:r>
              <a:rPr lang="ru-RU" sz="1800" i="1" dirty="0"/>
              <a:t> баба Роза </a:t>
            </a:r>
            <a:r>
              <a:rPr lang="ru-RU" sz="1800" i="1" dirty="0" err="1"/>
              <a:t>ги</a:t>
            </a:r>
            <a:r>
              <a:rPr lang="ru-RU" sz="1800" i="1" dirty="0"/>
              <a:t> </a:t>
            </a:r>
            <a:r>
              <a:rPr lang="ru-RU" sz="1800" i="1" dirty="0" err="1"/>
              <a:t>запозна</a:t>
            </a:r>
            <a:r>
              <a:rPr lang="ru-RU" sz="1800" i="1" dirty="0"/>
              <a:t> с </a:t>
            </a:r>
            <a:r>
              <a:rPr lang="ru-RU" sz="1800" i="1" dirty="0" err="1"/>
              <a:t>най</a:t>
            </a:r>
            <a:r>
              <a:rPr lang="ru-RU" sz="1800" i="1" dirty="0"/>
              <a:t> - </a:t>
            </a:r>
            <a:r>
              <a:rPr lang="ru-RU" sz="1800" i="1" dirty="0" err="1"/>
              <a:t>интересните</a:t>
            </a:r>
            <a:r>
              <a:rPr lang="ru-RU" sz="1800" i="1" dirty="0"/>
              <a:t> </a:t>
            </a:r>
            <a:r>
              <a:rPr lang="ru-RU" sz="1800" i="1" dirty="0" err="1"/>
              <a:t>приказки</a:t>
            </a:r>
            <a:r>
              <a:rPr lang="ru-RU" sz="1800" i="1" dirty="0"/>
              <a:t> от </a:t>
            </a:r>
            <a:r>
              <a:rPr lang="ru-RU" sz="1800" i="1" dirty="0" err="1"/>
              <a:t>най</a:t>
            </a:r>
            <a:r>
              <a:rPr lang="ru-RU" sz="1800" i="1" dirty="0"/>
              <a:t> - </a:t>
            </a:r>
            <a:r>
              <a:rPr lang="ru-RU" sz="1800" i="1" dirty="0" err="1"/>
              <a:t>хубавата</a:t>
            </a:r>
            <a:r>
              <a:rPr lang="ru-RU" sz="1800" i="1" dirty="0"/>
              <a:t> книжка.</a:t>
            </a:r>
            <a:endParaRPr lang="bg-BG" sz="1800" i="1" dirty="0">
              <a:latin typeface="Comic Sans MS" panose="030F0702030302020204" pitchFamily="66" charset="0"/>
            </a:endParaRP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quarter" idx="14"/>
          </p:nvPr>
        </p:nvSpPr>
        <p:spPr>
          <a:xfrm>
            <a:off x="623393" y="6165304"/>
            <a:ext cx="8509270" cy="432047"/>
          </a:xfrm>
        </p:spPr>
        <p:txBody>
          <a:bodyPr rtlCol="0"/>
          <a:lstStyle/>
          <a:p>
            <a:r>
              <a:rPr lang="bg-BG" b="1" dirty="0" smtClean="0">
                <a:latin typeface="Comic Sans MS" panose="030F0702030302020204" pitchFamily="66" charset="0"/>
              </a:rPr>
              <a:t>24.10.2018</a:t>
            </a:r>
            <a:endParaRPr lang="bg-BG" b="1" dirty="0">
              <a:latin typeface="Comic Sans MS" panose="030F0702030302020204" pitchFamily="66" charset="0"/>
            </a:endParaRPr>
          </a:p>
        </p:txBody>
      </p:sp>
      <p:pic>
        <p:nvPicPr>
          <p:cNvPr id="3" name="Контейнер за картина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8" name="Контейнер за картина 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Любими приказки разказвам…</a:t>
            </a:r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 smtClean="0"/>
              <a:t>24.10.2018</a:t>
            </a:r>
            <a:endParaRPr lang="bg-BG" dirty="0"/>
          </a:p>
        </p:txBody>
      </p:sp>
      <p:pic>
        <p:nvPicPr>
          <p:cNvPr id="8" name="Контейнер за картина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  <p:sp>
        <p:nvSpPr>
          <p:cNvPr id="6" name="Текстов контейнер 5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983704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 smtClean="0"/>
              <a:t>В </a:t>
            </a:r>
            <a:r>
              <a:rPr lang="ru-RU" sz="1400" i="1" dirty="0" err="1"/>
              <a:t>групите</a:t>
            </a:r>
            <a:r>
              <a:rPr lang="ru-RU" sz="1400" i="1" dirty="0"/>
              <a:t> </a:t>
            </a:r>
            <a:r>
              <a:rPr lang="ru-RU" sz="1400" i="1" dirty="0" err="1"/>
              <a:t>гостуваха</a:t>
            </a:r>
            <a:r>
              <a:rPr lang="ru-RU" sz="1400" i="1" dirty="0"/>
              <a:t> родители на </a:t>
            </a:r>
            <a:r>
              <a:rPr lang="ru-RU" sz="1400" i="1" dirty="0" err="1"/>
              <a:t>децата</a:t>
            </a:r>
            <a:r>
              <a:rPr lang="ru-RU" sz="1400" i="1" dirty="0"/>
              <a:t>, </a:t>
            </a:r>
            <a:r>
              <a:rPr lang="ru-RU" sz="1400" i="1" dirty="0" err="1"/>
              <a:t>техни</a:t>
            </a:r>
            <a:r>
              <a:rPr lang="ru-RU" sz="1400" i="1" dirty="0"/>
              <a:t> </a:t>
            </a:r>
            <a:r>
              <a:rPr lang="ru-RU" sz="1400" i="1" dirty="0" err="1"/>
              <a:t>баби</a:t>
            </a:r>
            <a:r>
              <a:rPr lang="ru-RU" sz="1400" i="1" dirty="0"/>
              <a:t> и </a:t>
            </a:r>
            <a:r>
              <a:rPr lang="ru-RU" sz="1400" i="1" dirty="0" err="1"/>
              <a:t>дядовци</a:t>
            </a:r>
            <a:r>
              <a:rPr lang="ru-RU" sz="1400" i="1" dirty="0"/>
              <a:t>, </a:t>
            </a:r>
            <a:r>
              <a:rPr lang="ru-RU" sz="1400" i="1" dirty="0" err="1"/>
              <a:t>каки</a:t>
            </a:r>
            <a:r>
              <a:rPr lang="ru-RU" sz="1400" i="1" dirty="0"/>
              <a:t> и </a:t>
            </a:r>
            <a:r>
              <a:rPr lang="ru-RU" sz="1400" i="1" dirty="0" err="1"/>
              <a:t>батковци</a:t>
            </a:r>
            <a:r>
              <a:rPr lang="ru-RU" sz="1400" i="1" dirty="0"/>
              <a:t>, </a:t>
            </a:r>
            <a:r>
              <a:rPr lang="ru-RU" sz="1400" i="1" dirty="0" err="1"/>
              <a:t>които</a:t>
            </a:r>
            <a:r>
              <a:rPr lang="ru-RU" sz="1400" i="1" dirty="0"/>
              <a:t> </a:t>
            </a:r>
            <a:r>
              <a:rPr lang="ru-RU" sz="1400" i="1" dirty="0" err="1"/>
              <a:t>донесоха</a:t>
            </a:r>
            <a:r>
              <a:rPr lang="ru-RU" sz="1400" i="1" dirty="0"/>
              <a:t> </a:t>
            </a:r>
            <a:r>
              <a:rPr lang="ru-RU" sz="1400" i="1" dirty="0" err="1"/>
              <a:t>красиви</a:t>
            </a:r>
            <a:r>
              <a:rPr lang="ru-RU" sz="1400" i="1" dirty="0"/>
              <a:t> книжки и </a:t>
            </a:r>
            <a:r>
              <a:rPr lang="ru-RU" sz="1400" i="1" dirty="0" err="1"/>
              <a:t>прочетоха</a:t>
            </a:r>
            <a:r>
              <a:rPr lang="ru-RU" sz="1400" i="1" dirty="0"/>
              <a:t> на </a:t>
            </a:r>
            <a:r>
              <a:rPr lang="ru-RU" sz="1400" i="1" dirty="0" err="1"/>
              <a:t>малчуганите</a:t>
            </a:r>
            <a:r>
              <a:rPr lang="ru-RU" sz="1400" i="1" dirty="0"/>
              <a:t> </a:t>
            </a:r>
            <a:r>
              <a:rPr lang="ru-RU" sz="1400" i="1" dirty="0" err="1"/>
              <a:t>поучителни</a:t>
            </a:r>
            <a:r>
              <a:rPr lang="ru-RU" sz="1400" i="1" dirty="0"/>
              <a:t> </a:t>
            </a:r>
            <a:r>
              <a:rPr lang="ru-RU" sz="1400" i="1" dirty="0" err="1"/>
              <a:t>приказки</a:t>
            </a:r>
            <a:r>
              <a:rPr lang="ru-RU" sz="1400" i="1" dirty="0"/>
              <a:t>.</a:t>
            </a:r>
            <a:endParaRPr lang="bg-BG" sz="1400" i="1" dirty="0"/>
          </a:p>
        </p:txBody>
      </p:sp>
    </p:spTree>
    <p:extLst>
      <p:ext uri="{BB962C8B-B14F-4D97-AF65-F5344CB8AC3E}">
        <p14:creationId xmlns:p14="http://schemas.microsoft.com/office/powerpoint/2010/main" val="15426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154_TF03896101" id="{E62B9CA7-C5DE-468C-9BB7-D7AD6E36F977}" vid="{630E950A-641E-4B81-8D3E-B700239F5C88}"/>
    </a:ext>
  </a:extLst>
</a:theme>
</file>

<file path=ppt/theme/theme2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247</TotalTime>
  <Words>460</Words>
  <Application>Microsoft Office PowerPoint</Application>
  <PresentationFormat>По избор</PresentationFormat>
  <Paragraphs>45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tf03896101</vt:lpstr>
      <vt:lpstr>НАЦИОНАЛНА СЕДМИЦА НА ЧЕТЕНЕТО В ДГ „СЛЪНЦЕ“  ГРАД КЮСТЕНДИЛ</vt:lpstr>
      <vt:lpstr>  Националната седмица на четенето протече с много и разнообразни занимания за всички възрасти в детската градина.</vt:lpstr>
      <vt:lpstr>Националната седмица на четенето беше открита с уникален спектакъл, в който малките ни възпитаници бяха облечени в красиви костюми на най - известните приказни герои. Те се забавляваха с драматизиране на моменти от познати приказки - "Житената питка", "Червената шапчица", "Дядо и ряпа", "Под гъбата", "Снежанка и седемте джуджета" и др.</vt:lpstr>
      <vt:lpstr>22.10.2018</vt:lpstr>
      <vt:lpstr>Драматизация на приказка</vt:lpstr>
      <vt:lpstr>Драматизация на приказка</vt:lpstr>
      <vt:lpstr>      </vt:lpstr>
      <vt:lpstr>Любими приказки разказвам… Децата от групите ,Лъвчета", "Славейче" и "Калинка" се разходиха до близкото село Згурово, където седнала до огнището баба Роза ги запозна с най - интересните приказки от най - хубавата книжка.</vt:lpstr>
      <vt:lpstr>Любими приказки разказвам…</vt:lpstr>
      <vt:lpstr>Илюстрация на приказки  25.10.2018</vt:lpstr>
      <vt:lpstr>Във всички групи бяха организирани изложби от най - красивите произведения на малките художници. </vt:lpstr>
      <vt:lpstr>Група "Зайче" си направиха собствена библиотека, а група "Лъвчета" - "Къщичка за книги". </vt:lpstr>
      <vt:lpstr>След като всички възпитаници на детската градина бяха запознати с правилата за опазване на книжките, те донесоха свои любими книги, които искаха да споделят с приятелите си.</vt:lpstr>
      <vt:lpstr>Така завърши тази богата на събития седмица, в която децата научиха много за ползата от книгите и вярното им приятелство!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User</dc:creator>
  <cp:lastModifiedBy>Slance-L1</cp:lastModifiedBy>
  <cp:revision>39</cp:revision>
  <dcterms:created xsi:type="dcterms:W3CDTF">2018-06-07T10:44:28Z</dcterms:created>
  <dcterms:modified xsi:type="dcterms:W3CDTF">2018-11-19T12:00:36Z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